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63" r:id="rId6"/>
    <p:sldId id="264" r:id="rId7"/>
    <p:sldId id="265" r:id="rId8"/>
    <p:sldId id="266" r:id="rId9"/>
    <p:sldId id="261" r:id="rId10"/>
    <p:sldId id="262" r:id="rId11"/>
  </p:sldIdLst>
  <p:sldSz cx="9144000" cy="5143500" type="screen16x9"/>
  <p:notesSz cx="6858000" cy="9144000"/>
  <p:embeddedFontLst>
    <p:embeddedFont>
      <p:font typeface="Public Sans"/>
      <p:regular r:id="rId15"/>
    </p:embeddedFont>
    <p:embeddedFont>
      <p:font typeface="Calibri" panose="020F0502020204030204"/>
      <p:regular r:id="rId16"/>
    </p:embeddedFont>
    <p:embeddedFont>
      <p:font typeface="EB Garamond" panose="00000500000000000000"/>
      <p:regular r:id="rId17"/>
      <p:bold r:id="rId18"/>
      <p:italic r:id="rId19"/>
      <p:boldItalic r:id="rId20"/>
    </p:embeddedFont>
    <p:embeddedFont>
      <p:font typeface="EB Garamond Medium" panose="00000600000000000000"/>
      <p:regular r:id="rId21"/>
    </p:embeddedFont>
    <p:embeddedFont>
      <p:font typeface="EB Garamond SemiBold"/>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8B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5" d="100"/>
          <a:sy n="95" d="100"/>
        </p:scale>
        <p:origin x="66" y="-60"/>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4" Type="http://schemas.openxmlformats.org/officeDocument/2006/relationships/image" Target="../media/image26.png"/><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6.png"/><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31.png"/><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74" name="Google Shape;74;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2" name="Google Shape;82;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0" name="Google Shape;90;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10" name="Google Shape;210;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30" name="Google Shape;30;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lang="en-US" sz="1400" b="1" i="0" u="none" strike="noStrike" cap="none">
                  <a:solidFill>
                    <a:schemeClr val="dk1"/>
                  </a:solidFill>
                  <a:latin typeface="Public Sans"/>
                  <a:ea typeface="Public Sans"/>
                  <a:cs typeface="Public Sans"/>
                  <a:sym typeface="Public Sans"/>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lang="en-US" sz="1400" b="1" i="0" u="none" strike="noStrike" cap="none">
                  <a:solidFill>
                    <a:schemeClr val="dk1"/>
                  </a:solidFill>
                  <a:latin typeface="Public Sans"/>
                  <a:ea typeface="Public Sans"/>
                  <a:cs typeface="Public Sans"/>
                  <a:sym typeface="Public Sans"/>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lang="en-US" sz="1400" b="1" i="0" u="none" strike="noStrike" cap="none">
                  <a:solidFill>
                    <a:schemeClr val="dk1"/>
                  </a:solidFill>
                  <a:latin typeface="Public Sans"/>
                  <a:ea typeface="Public Sans"/>
                  <a:cs typeface="Public Sans"/>
                  <a:sym typeface="Public Sans"/>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lang="en-US" sz="1400" b="1" i="0" u="none" strike="noStrike" cap="none">
                  <a:solidFill>
                    <a:schemeClr val="dk1"/>
                  </a:solidFill>
                  <a:latin typeface="Public Sans"/>
                  <a:ea typeface="Public Sans"/>
                  <a:cs typeface="Public Sans"/>
                  <a:sym typeface="Public Sans"/>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lang="en-US" sz="1400" b="1" i="0" u="none" strike="noStrike" cap="none">
              <a:solidFill>
                <a:schemeClr val="lt2"/>
              </a:solidFill>
              <a:latin typeface="Public Sans"/>
              <a:ea typeface="Public Sans"/>
              <a:cs typeface="Public Sans"/>
              <a:sym typeface="Public Sans"/>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lang="en-US" sz="1400" b="1" i="0" u="none" strike="noStrike" cap="none">
              <a:solidFill>
                <a:schemeClr val="dk2"/>
              </a:solidFill>
              <a:latin typeface="Public Sans"/>
              <a:ea typeface="Public Sans"/>
              <a:cs typeface="Public Sans"/>
              <a:sym typeface="Public Sans"/>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lang="en-US" sz="1300" b="0" i="0" u="none" strike="noStrike" cap="none">
              <a:solidFill>
                <a:schemeClr val="lt1"/>
              </a:solidFill>
              <a:latin typeface="Public Sans"/>
              <a:ea typeface="Public Sans"/>
              <a:cs typeface="Public Sans"/>
              <a:sym typeface="Public Sans"/>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lang="en-US" sz="1300" b="0" i="0" u="none" strike="noStrike" cap="none">
              <a:solidFill>
                <a:schemeClr val="lt1"/>
              </a:solidFill>
              <a:latin typeface="Public Sans"/>
              <a:ea typeface="Public Sans"/>
              <a:cs typeface="Public Sans"/>
              <a:sym typeface="Public Sans"/>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lang="en-US"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lang="en-US" sz="1300" b="0" i="0" u="none" strike="noStrike" cap="none">
              <a:solidFill>
                <a:schemeClr val="lt1"/>
              </a:solidFill>
              <a:latin typeface="Public Sans"/>
              <a:ea typeface="Public Sans"/>
              <a:cs typeface="Public Sans"/>
              <a:sym typeface="Public Sans"/>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lang="en-US" sz="1300" b="0" i="0" u="none" strike="noStrike" cap="none">
              <a:solidFill>
                <a:schemeClr val="lt1"/>
              </a:solidFill>
              <a:latin typeface="Public Sans"/>
              <a:ea typeface="Public Sans"/>
              <a:cs typeface="Public Sans"/>
              <a:sym typeface="Public Sans"/>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lang="en-US" sz="1300" b="0" i="0" u="none" strike="noStrike" cap="none">
              <a:solidFill>
                <a:schemeClr val="lt1"/>
              </a:solidFill>
              <a:latin typeface="Public Sans"/>
              <a:ea typeface="Public Sans"/>
              <a:cs typeface="Public Sans"/>
              <a:sym typeface="Public Sans"/>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lang="en-US" sz="1300" b="0" i="0" u="none" strike="noStrike" cap="none">
              <a:solidFill>
                <a:schemeClr val="lt1"/>
              </a:solidFill>
              <a:latin typeface="Public Sans"/>
              <a:ea typeface="Public Sans"/>
              <a:cs typeface="Public Sans"/>
              <a:sym typeface="Public Sans"/>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lang="en-US" sz="1300" b="0" i="0" u="none" strike="noStrike" cap="none">
              <a:solidFill>
                <a:schemeClr val="lt1"/>
              </a:solidFill>
              <a:latin typeface="Public Sans"/>
              <a:ea typeface="Public Sans"/>
              <a:cs typeface="Public Sans"/>
              <a:sym typeface="Public Sans"/>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lang="en-US" sz="1300" b="0" i="0" u="none" strike="noStrike" cap="none">
              <a:solidFill>
                <a:schemeClr val="lt1"/>
              </a:solidFill>
              <a:latin typeface="Public Sans"/>
              <a:ea typeface="Public Sans"/>
              <a:cs typeface="Public Sans"/>
              <a:sym typeface="Public Sans"/>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lang="en-US" sz="1300" b="0" i="0" u="none" strike="noStrike" cap="none">
              <a:solidFill>
                <a:schemeClr val="lt1"/>
              </a:solidFill>
              <a:latin typeface="Public Sans"/>
              <a:ea typeface="Public Sans"/>
              <a:cs typeface="Public Sans"/>
              <a:sym typeface="Public Sans"/>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lang="en-US"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lang="en-US" sz="1300" b="0" i="0" u="none" strike="noStrike" cap="none">
              <a:solidFill>
                <a:schemeClr val="lt1"/>
              </a:solidFill>
              <a:latin typeface="Public Sans"/>
              <a:ea typeface="Public Sans"/>
              <a:cs typeface="Public Sans"/>
              <a:sym typeface="Public Sans"/>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lang="en-US" sz="1300" b="0" i="0" u="none" strike="noStrike" cap="none">
              <a:solidFill>
                <a:schemeClr val="lt1"/>
              </a:solidFill>
              <a:latin typeface="Public Sans"/>
              <a:ea typeface="Public Sans"/>
              <a:cs typeface="Public Sans"/>
              <a:sym typeface="Public Sans"/>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lang="en-US" sz="1300" b="0" i="0" u="none" strike="noStrike" cap="none">
              <a:solidFill>
                <a:schemeClr val="lt1"/>
              </a:solidFill>
              <a:latin typeface="Public Sans"/>
              <a:ea typeface="Public Sans"/>
              <a:cs typeface="Public Sans"/>
              <a:sym typeface="Public Sans"/>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lang="en-US" sz="1300" b="0" i="0" u="none" strike="noStrike" cap="none">
              <a:solidFill>
                <a:schemeClr val="lt1"/>
              </a:solidFill>
              <a:latin typeface="Public Sans"/>
              <a:ea typeface="Public Sans"/>
              <a:cs typeface="Public Sans"/>
              <a:sym typeface="Public Sans"/>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lang="en-US" sz="1300" b="0" i="0" u="none" strike="noStrike" cap="none">
              <a:solidFill>
                <a:schemeClr val="lt1"/>
              </a:solidFill>
              <a:latin typeface="Public Sans"/>
              <a:ea typeface="Public Sans"/>
              <a:cs typeface="Public Sans"/>
              <a:sym typeface="Public Sans"/>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srcRect l="16976" t="14937" r="19508" b="5408"/>
          <a:stretch>
            <a:fillRect/>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lang="en-US" sz="900" b="1" i="1" u="none" strike="noStrike" cap="none">
                    <a:solidFill>
                      <a:schemeClr val="lt1"/>
                    </a:solidFill>
                    <a:latin typeface="Public Sans"/>
                    <a:ea typeface="Public Sans"/>
                    <a:cs typeface="Public Sans"/>
                    <a:sym typeface="Public Sans"/>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lang="en-US" sz="900" b="1" i="1" u="none" strike="noStrike" cap="none">
                    <a:solidFill>
                      <a:schemeClr val="lt1"/>
                    </a:solidFill>
                    <a:latin typeface="Public Sans"/>
                    <a:ea typeface="Public Sans"/>
                    <a:cs typeface="Public Sans"/>
                    <a:sym typeface="Public Sans"/>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lang="en-US" sz="900" b="1" i="1" u="none" strike="noStrike" cap="none">
                    <a:solidFill>
                      <a:schemeClr val="lt1"/>
                    </a:solidFill>
                    <a:latin typeface="Public Sans"/>
                    <a:ea typeface="Public Sans"/>
                    <a:cs typeface="Public Sans"/>
                    <a:sym typeface="Public Sans"/>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lang="en-US" sz="900" b="1" i="1" u="none" strike="noStrike" cap="none">
                    <a:solidFill>
                      <a:schemeClr val="lt1"/>
                    </a:solidFill>
                    <a:latin typeface="Public Sans"/>
                    <a:ea typeface="Public Sans"/>
                    <a:cs typeface="Public Sans"/>
                    <a:sym typeface="Public Sans"/>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lang="en-US" sz="900" b="1" i="1" u="none" strike="noStrike" cap="none">
                    <a:solidFill>
                      <a:schemeClr val="lt1"/>
                    </a:solidFill>
                    <a:latin typeface="Public Sans"/>
                    <a:ea typeface="Public Sans"/>
                    <a:cs typeface="Public Sans"/>
                    <a:sym typeface="Public Sans"/>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lang="en-US" sz="900" b="1" i="1" u="none" strike="noStrike" cap="none">
                    <a:solidFill>
                      <a:schemeClr val="lt1"/>
                    </a:solidFill>
                    <a:latin typeface="Public Sans"/>
                    <a:ea typeface="Public Sans"/>
                    <a:cs typeface="Public Sans"/>
                    <a:sym typeface="Public Sans"/>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lang="en-US" sz="900" b="1" i="1" u="none" strike="noStrike" cap="none">
                    <a:solidFill>
                      <a:schemeClr val="lt1"/>
                    </a:solidFill>
                    <a:latin typeface="Public Sans"/>
                    <a:ea typeface="Public Sans"/>
                    <a:cs typeface="Public Sans"/>
                    <a:sym typeface="Public Sans"/>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lang="en-US" sz="900" b="1" i="1" u="none" strike="noStrike" cap="none">
                    <a:solidFill>
                      <a:schemeClr val="lt1"/>
                    </a:solidFill>
                    <a:latin typeface="Public Sans"/>
                    <a:ea typeface="Public Sans"/>
                    <a:cs typeface="Public Sans"/>
                    <a:sym typeface="Public Sans"/>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lang="en-US" sz="900" b="1" i="1" u="none" strike="noStrike" cap="none">
                    <a:solidFill>
                      <a:schemeClr val="lt1"/>
                    </a:solidFill>
                    <a:latin typeface="Public Sans"/>
                    <a:ea typeface="Public Sans"/>
                    <a:cs typeface="Public Sans"/>
                    <a:sym typeface="Public Sans"/>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lang="en-US" sz="900" b="1" i="1" u="none" strike="noStrike" cap="none">
                    <a:solidFill>
                      <a:schemeClr val="lt1"/>
                    </a:solidFill>
                    <a:latin typeface="Public Sans"/>
                    <a:ea typeface="Public Sans"/>
                    <a:cs typeface="Public Sans"/>
                    <a:sym typeface="Public Sans"/>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lang="en-US" sz="900" b="1" i="1" u="none" strike="noStrike" cap="none">
                    <a:solidFill>
                      <a:schemeClr val="lt1"/>
                    </a:solidFill>
                    <a:latin typeface="Public Sans"/>
                    <a:ea typeface="Public Sans"/>
                    <a:cs typeface="Public Sans"/>
                    <a:sym typeface="Public Sans"/>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lang="en-US" sz="900" b="1" i="1" u="none" strike="noStrike" cap="none">
                    <a:solidFill>
                      <a:schemeClr val="lt1"/>
                    </a:solidFill>
                    <a:latin typeface="Public Sans"/>
                    <a:ea typeface="Public Sans"/>
                    <a:cs typeface="Public Sans"/>
                    <a:sym typeface="Public Sans"/>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lang="en-US" sz="900" b="1" i="1" u="none" strike="noStrike" cap="none">
                    <a:solidFill>
                      <a:schemeClr val="lt1"/>
                    </a:solidFill>
                    <a:latin typeface="Public Sans"/>
                    <a:ea typeface="Public Sans"/>
                    <a:cs typeface="Public Sans"/>
                    <a:sym typeface="Public Sans"/>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lang="en-US" sz="900" b="1" i="1" u="none" strike="noStrike" cap="none">
                    <a:solidFill>
                      <a:schemeClr val="lt1"/>
                    </a:solidFill>
                    <a:latin typeface="Public Sans"/>
                    <a:ea typeface="Public Sans"/>
                    <a:cs typeface="Public Sans"/>
                    <a:sym typeface="Public Sans"/>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lang="en-US" sz="900" b="1" i="1" u="none" strike="noStrike" cap="none">
                    <a:solidFill>
                      <a:schemeClr val="lt1"/>
                    </a:solidFill>
                    <a:latin typeface="Public Sans"/>
                    <a:ea typeface="Public Sans"/>
                    <a:cs typeface="Public Sans"/>
                    <a:sym typeface="Public Sans"/>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lang="en-US" sz="900" b="1" i="1" u="none" strike="noStrike" cap="none">
                    <a:solidFill>
                      <a:schemeClr val="lt1"/>
                    </a:solidFill>
                    <a:latin typeface="Public Sans"/>
                    <a:ea typeface="Public Sans"/>
                    <a:cs typeface="Public Sans"/>
                    <a:sym typeface="Public Sans"/>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lang="en-US" sz="900" b="1" i="1" u="none" strike="noStrike" cap="none">
                    <a:solidFill>
                      <a:schemeClr val="lt1"/>
                    </a:solidFill>
                    <a:latin typeface="Public Sans"/>
                    <a:ea typeface="Public Sans"/>
                    <a:cs typeface="Public Sans"/>
                    <a:sym typeface="Public Sans"/>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lang="en-US" sz="900" b="1" i="1" u="none" strike="noStrike" cap="none">
                    <a:solidFill>
                      <a:schemeClr val="lt1"/>
                    </a:solidFill>
                    <a:latin typeface="Public Sans"/>
                    <a:ea typeface="Public Sans"/>
                    <a:cs typeface="Public Sans"/>
                    <a:sym typeface="Public Sans"/>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lang="en-US" sz="900" b="1" i="1" u="none" strike="noStrike" cap="none">
                    <a:solidFill>
                      <a:schemeClr val="lt1"/>
                    </a:solidFill>
                    <a:latin typeface="Public Sans"/>
                    <a:ea typeface="Public Sans"/>
                    <a:cs typeface="Public Sans"/>
                    <a:sym typeface="Public Sans"/>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lang="en-US" sz="900" b="1" i="1" u="none" strike="noStrike" cap="none">
                    <a:solidFill>
                      <a:schemeClr val="lt1"/>
                    </a:solidFill>
                    <a:latin typeface="Public Sans"/>
                    <a:ea typeface="Public Sans"/>
                    <a:cs typeface="Public Sans"/>
                    <a:sym typeface="Public Sans"/>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lang="en-US" sz="900" b="1" i="1" u="none" strike="noStrike" cap="none">
                    <a:solidFill>
                      <a:schemeClr val="lt1"/>
                    </a:solidFill>
                    <a:latin typeface="Public Sans"/>
                    <a:ea typeface="Public Sans"/>
                    <a:cs typeface="Public Sans"/>
                    <a:sym typeface="Public Sans"/>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lang="en-US" sz="1400" b="1" i="1" u="none" strike="noStrike" cap="none">
                <a:solidFill>
                  <a:srgbClr val="000000"/>
                </a:solidFill>
                <a:latin typeface="Public Sans"/>
                <a:ea typeface="Public Sans"/>
                <a:cs typeface="Public Sans"/>
                <a:sym typeface="Public Sans"/>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lang="en-US" sz="1400" b="1" i="1" u="none" strike="noStrike" cap="none">
                <a:solidFill>
                  <a:srgbClr val="000000"/>
                </a:solidFill>
                <a:latin typeface="Public Sans"/>
                <a:ea typeface="Public Sans"/>
                <a:cs typeface="Public Sans"/>
                <a:sym typeface="Public Sans"/>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lang="en-US" sz="1400" b="1" i="1" u="none" strike="noStrike" cap="none">
                <a:solidFill>
                  <a:srgbClr val="000000"/>
                </a:solidFill>
                <a:latin typeface="Public Sans"/>
                <a:ea typeface="Public Sans"/>
                <a:cs typeface="Public Sans"/>
                <a:sym typeface="Public Sans"/>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lang="en-US" sz="1400" b="1" i="1" u="none" strike="noStrike" cap="none">
                <a:solidFill>
                  <a:srgbClr val="000000"/>
                </a:solidFill>
                <a:latin typeface="Public Sans"/>
                <a:ea typeface="Public Sans"/>
                <a:cs typeface="Public Sans"/>
                <a:sym typeface="Public Sans"/>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lang="en-US" sz="1400" b="1" i="1" u="none" strike="noStrike" cap="none">
                <a:solidFill>
                  <a:srgbClr val="000000"/>
                </a:solidFill>
                <a:latin typeface="Public Sans"/>
                <a:ea typeface="Public Sans"/>
                <a:cs typeface="Public Sans"/>
                <a:sym typeface="Public Sans"/>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lang="en-US" sz="1400" b="1" i="1" u="none" strike="noStrike" cap="none">
                <a:solidFill>
                  <a:srgbClr val="000000"/>
                </a:solidFill>
                <a:latin typeface="Public Sans"/>
                <a:ea typeface="Public Sans"/>
                <a:cs typeface="Public Sans"/>
                <a:sym typeface="Public Sans"/>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lang="en-US" sz="1400" b="1" i="1" u="none" strike="noStrike" cap="none">
                <a:solidFill>
                  <a:srgbClr val="000000"/>
                </a:solidFill>
                <a:latin typeface="Public Sans"/>
                <a:ea typeface="Public Sans"/>
                <a:cs typeface="Public Sans"/>
                <a:sym typeface="Public Sans"/>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lang="en-US" sz="1400" b="1" i="1" u="none" strike="noStrike" cap="none">
                <a:solidFill>
                  <a:srgbClr val="000000"/>
                </a:solidFill>
                <a:latin typeface="Public Sans"/>
                <a:ea typeface="Public Sans"/>
                <a:cs typeface="Public Sans"/>
                <a:sym typeface="Public Sans"/>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53" name="Google Shape;53;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lang="en-US" sz="5400" b="1" i="0" u="none" strike="noStrike" cap="none">
              <a:solidFill>
                <a:schemeClr val="lt1"/>
              </a:solidFill>
              <a:latin typeface="Public Sans"/>
              <a:ea typeface="Public Sans"/>
              <a:cs typeface="Public Sans"/>
              <a:sym typeface="Public Sans"/>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lang="en-US" sz="2800" b="1" i="0" u="none" strike="noStrike" cap="none">
                <a:solidFill>
                  <a:schemeClr val="lt1"/>
                </a:solidFill>
                <a:latin typeface="Public Sans"/>
                <a:ea typeface="Public Sans"/>
                <a:cs typeface="Public Sans"/>
                <a:sym typeface="Public Sans"/>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lang="en-US" sz="2800" b="1" i="0" u="none" strike="noStrike" cap="none">
                <a:solidFill>
                  <a:schemeClr val="lt1"/>
                </a:solidFill>
                <a:latin typeface="Public Sans"/>
                <a:ea typeface="Public Sans"/>
                <a:cs typeface="Public Sans"/>
                <a:sym typeface="Public Sans"/>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53" name="Google Shape;1653;p307"/>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59" name="Google Shape;1659;p308"/>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6" Type="http://schemas.openxmlformats.org/officeDocument/2006/relationships/theme" Target="../theme/theme1.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148855" y="2466753"/>
            <a:ext cx="3976970" cy="1335310"/>
          </a:xfrm>
          <a:noFill/>
          <a:ln>
            <a:noFill/>
          </a:ln>
        </p:spPr>
        <p:txBody>
          <a:bodyPr spcFirstLastPara="1" wrap="square" lIns="91425" tIns="45700" rIns="91425" bIns="45700" anchor="t" anchorCtr="0">
            <a:noAutofit/>
          </a:bodyPr>
          <a:lstStyle/>
          <a:p>
            <a:pPr lvl="0"/>
            <a:r>
              <a:rPr lang="en-US" sz="2800" dirty="0"/>
              <a:t>“ONLINE BANKING SYSTEM”</a:t>
            </a:r>
            <a:endParaRPr lang="en-US" sz="2800" dirty="0"/>
          </a:p>
        </p:txBody>
      </p:sp>
      <p:sp>
        <p:nvSpPr>
          <p:cNvPr id="1833" name="Google Shape;1833;p209"/>
          <p:cNvSpPr txBox="1">
            <a:spLocks noGrp="1"/>
          </p:cNvSpPr>
          <p:nvPr>
            <p:ph type="body" idx="4294967295"/>
          </p:nvPr>
        </p:nvSpPr>
        <p:spPr>
          <a:xfrm>
            <a:off x="276446" y="3360738"/>
            <a:ext cx="3412903" cy="4413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IN" dirty="0"/>
              <a:t>TASK-1</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30" dirty="0">
                <a:solidFill>
                  <a:schemeClr val="lt2"/>
                </a:solidFill>
                <a:latin typeface="EB Garamond" panose="00000500000000000000"/>
                <a:ea typeface="EB Garamond" panose="00000500000000000000"/>
                <a:cs typeface="EB Garamond" panose="00000500000000000000"/>
                <a:sym typeface="EB Garamond" panose="00000500000000000000"/>
              </a:rPr>
              <a:t>Online Banking Network</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panose="00000600000000000000"/>
              <a:buChar char="▪"/>
            </a:pPr>
            <a:r>
              <a:rPr lang="en-IN" dirty="0">
                <a:latin typeface="EB Garamond Medium" panose="00000600000000000000"/>
                <a:ea typeface="EB Garamond Medium" panose="00000600000000000000"/>
                <a:cs typeface="EB Garamond Medium" panose="00000600000000000000"/>
                <a:sym typeface="EB Garamond Medium" panose="00000600000000000000"/>
              </a:rPr>
              <a:t>Prepared by</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4267275" y="242113"/>
            <a:ext cx="9144000" cy="5143500"/>
          </a:xfrm>
          <a:prstGeom prst="rect">
            <a:avLst/>
          </a:prstGeom>
          <a:noFill/>
          <a:ln>
            <a:noFill/>
          </a:ln>
        </p:spPr>
      </p:pic>
      <p:graphicFrame>
        <p:nvGraphicFramePr>
          <p:cNvPr id="1842" name="Google Shape;1842;p210"/>
          <p:cNvGraphicFramePr/>
          <p:nvPr/>
        </p:nvGraphicFramePr>
        <p:xfrm>
          <a:off x="144710" y="1954819"/>
          <a:ext cx="4279525" cy="2621100"/>
        </p:xfrm>
        <a:graphic>
          <a:graphicData uri="http://schemas.openxmlformats.org/drawingml/2006/table">
            <a:tbl>
              <a:tblPr>
                <a:noFill/>
                <a:tableStyleId>{11988E83-D4C4-4DDE-B1E8-2A12097C507F}</a:tableStyleId>
              </a:tblPr>
              <a:tblGrid>
                <a:gridCol w="1739400"/>
                <a:gridCol w="1725800"/>
                <a:gridCol w="814325"/>
              </a:tblGrid>
              <a:tr h="332199">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tr>
              <a:tr h="383310">
                <a:tc>
                  <a:txBody>
                    <a:bodyPr/>
                    <a:lstStyle/>
                    <a:p>
                      <a:pPr marL="0" lvl="0" indent="0" algn="l" rtl="0">
                        <a:spcBef>
                          <a:spcPts val="0"/>
                        </a:spcBef>
                        <a:spcAft>
                          <a:spcPts val="0"/>
                        </a:spcAft>
                        <a:buNone/>
                      </a:pPr>
                      <a:r>
                        <a:rPr lang="en-IN" sz="1800" dirty="0"/>
                        <a:t>2108a33267</a:t>
                      </a:r>
                      <a:endParaRPr sz="1800" dirty="0"/>
                    </a:p>
                  </a:txBody>
                  <a:tcPr marL="91425" marR="91425" marT="91425" marB="91425"/>
                </a:tc>
                <a:tc>
                  <a:txBody>
                    <a:bodyPr/>
                    <a:lstStyle/>
                    <a:p>
                      <a:pPr marL="0" lvl="0" indent="0" algn="l" rtl="0">
                        <a:spcBef>
                          <a:spcPts val="0"/>
                        </a:spcBef>
                        <a:spcAft>
                          <a:spcPts val="0"/>
                        </a:spcAft>
                        <a:buNone/>
                      </a:pPr>
                      <a:r>
                        <a:rPr lang="en-IN" sz="1600" dirty="0" err="1"/>
                        <a:t>Bhuvaneshwari</a:t>
                      </a:r>
                      <a:endParaRPr sz="1600" dirty="0"/>
                    </a:p>
                  </a:txBody>
                  <a:tcPr marL="91425" marR="91425" marT="91425" marB="91425"/>
                </a:tc>
                <a:tc>
                  <a:txBody>
                    <a:bodyPr/>
                    <a:lstStyle/>
                    <a:p>
                      <a:pPr marL="0" lvl="0" indent="0" algn="l" rtl="0">
                        <a:spcBef>
                          <a:spcPts val="0"/>
                        </a:spcBef>
                        <a:spcAft>
                          <a:spcPts val="0"/>
                        </a:spcAft>
                        <a:buNone/>
                      </a:pPr>
                      <a:r>
                        <a:rPr lang="en-IN" dirty="0"/>
                        <a:t>A33</a:t>
                      </a:r>
                      <a:endParaRPr dirty="0"/>
                    </a:p>
                  </a:txBody>
                  <a:tcPr marL="91425" marR="91425" marT="91425" marB="91425"/>
                </a:tc>
              </a:tr>
              <a:tr h="332199">
                <a:tc>
                  <a:txBody>
                    <a:bodyPr/>
                    <a:lstStyle/>
                    <a:p>
                      <a:pPr marL="0" lvl="0" indent="0" algn="l" rtl="0">
                        <a:spcBef>
                          <a:spcPts val="0"/>
                        </a:spcBef>
                        <a:spcAft>
                          <a:spcPts val="0"/>
                        </a:spcAft>
                        <a:buNone/>
                      </a:pPr>
                      <a:r>
                        <a:rPr lang="en-IN" sz="1800" dirty="0"/>
                        <a:t>2108a33272</a:t>
                      </a:r>
                      <a:endParaRPr sz="1800" dirty="0"/>
                    </a:p>
                  </a:txBody>
                  <a:tcPr marL="91425" marR="91425" marT="91425" marB="91425"/>
                </a:tc>
                <a:tc>
                  <a:txBody>
                    <a:bodyPr/>
                    <a:lstStyle/>
                    <a:p>
                      <a:pPr marL="0" lvl="0" indent="0" algn="l" rtl="0">
                        <a:spcBef>
                          <a:spcPts val="0"/>
                        </a:spcBef>
                        <a:spcAft>
                          <a:spcPts val="0"/>
                        </a:spcAft>
                        <a:buNone/>
                      </a:pPr>
                      <a:r>
                        <a:rPr lang="en-IN" dirty="0" err="1"/>
                        <a:t>Harriesh</a:t>
                      </a:r>
                      <a:r>
                        <a:rPr lang="en-IN" dirty="0"/>
                        <a:t> Beulah </a:t>
                      </a:r>
                      <a:endParaRPr dirty="0"/>
                    </a:p>
                  </a:txBody>
                  <a:tcPr marL="91425" marR="91425" marT="91425" marB="91425"/>
                </a:tc>
                <a:tc>
                  <a:txBody>
                    <a:bodyPr/>
                    <a:lstStyle/>
                    <a:p>
                      <a:pPr marL="0" lvl="0" indent="0" algn="l" rtl="0">
                        <a:spcBef>
                          <a:spcPts val="0"/>
                        </a:spcBef>
                        <a:spcAft>
                          <a:spcPts val="0"/>
                        </a:spcAft>
                        <a:buNone/>
                      </a:pPr>
                      <a:r>
                        <a:rPr lang="en-IN" dirty="0"/>
                        <a:t>A33</a:t>
                      </a:r>
                      <a:endParaRPr dirty="0"/>
                    </a:p>
                  </a:txBody>
                  <a:tcPr marL="91425" marR="91425" marT="91425" marB="91425"/>
                </a:tc>
              </a:tr>
              <a:tr h="332199">
                <a:tc>
                  <a:txBody>
                    <a:bodyPr/>
                    <a:lstStyle/>
                    <a:p>
                      <a:pPr marL="0" lvl="0" indent="0" algn="l" rtl="0">
                        <a:spcBef>
                          <a:spcPts val="0"/>
                        </a:spcBef>
                        <a:spcAft>
                          <a:spcPts val="0"/>
                        </a:spcAft>
                        <a:buNone/>
                      </a:pPr>
                      <a:r>
                        <a:rPr lang="en-IN" sz="1800" dirty="0"/>
                        <a:t>2108a33295</a:t>
                      </a:r>
                      <a:endParaRPr sz="1800" dirty="0"/>
                    </a:p>
                  </a:txBody>
                  <a:tcPr marL="91425" marR="91425" marT="91425" marB="91425"/>
                </a:tc>
                <a:tc>
                  <a:txBody>
                    <a:bodyPr/>
                    <a:lstStyle/>
                    <a:p>
                      <a:pPr marL="0" lvl="0" indent="0" algn="l" rtl="0">
                        <a:spcBef>
                          <a:spcPts val="0"/>
                        </a:spcBef>
                        <a:spcAft>
                          <a:spcPts val="0"/>
                        </a:spcAft>
                        <a:buNone/>
                      </a:pPr>
                      <a:r>
                        <a:rPr lang="en-IN" dirty="0" err="1"/>
                        <a:t>Shankari</a:t>
                      </a:r>
                      <a:endParaRPr dirty="0"/>
                    </a:p>
                  </a:txBody>
                  <a:tcPr marL="91425" marR="91425" marT="91425" marB="91425"/>
                </a:tc>
                <a:tc>
                  <a:txBody>
                    <a:bodyPr/>
                    <a:lstStyle/>
                    <a:p>
                      <a:pPr marL="0" lvl="0" indent="0" algn="l" rtl="0">
                        <a:spcBef>
                          <a:spcPts val="0"/>
                        </a:spcBef>
                        <a:spcAft>
                          <a:spcPts val="0"/>
                        </a:spcAft>
                        <a:buNone/>
                      </a:pPr>
                      <a:r>
                        <a:rPr lang="en-IN" dirty="0"/>
                        <a:t>A33</a:t>
                      </a:r>
                      <a:endParaRPr dirty="0"/>
                    </a:p>
                  </a:txBody>
                  <a:tcPr marL="91425" marR="91425" marT="91425" marB="91425"/>
                </a:tc>
              </a:tr>
              <a:tr h="332199">
                <a:tc>
                  <a:txBody>
                    <a:bodyPr/>
                    <a:lstStyle/>
                    <a:p>
                      <a:pPr marL="0" lvl="0" indent="0" algn="l" rtl="0">
                        <a:spcBef>
                          <a:spcPts val="0"/>
                        </a:spcBef>
                        <a:spcAft>
                          <a:spcPts val="0"/>
                        </a:spcAft>
                        <a:buNone/>
                      </a:pPr>
                      <a:r>
                        <a:rPr lang="en-IN" sz="1800" dirty="0"/>
                        <a:t>2108a33307</a:t>
                      </a:r>
                      <a:endParaRPr sz="1800" dirty="0"/>
                    </a:p>
                  </a:txBody>
                  <a:tcPr marL="91425" marR="91425" marT="91425" marB="91425"/>
                </a:tc>
                <a:tc>
                  <a:txBody>
                    <a:bodyPr/>
                    <a:lstStyle/>
                    <a:p>
                      <a:pPr marL="0" lvl="0" indent="0" algn="l" rtl="0">
                        <a:spcBef>
                          <a:spcPts val="0"/>
                        </a:spcBef>
                        <a:spcAft>
                          <a:spcPts val="0"/>
                        </a:spcAft>
                        <a:buNone/>
                      </a:pPr>
                      <a:r>
                        <a:rPr lang="en-IN" dirty="0" err="1"/>
                        <a:t>Ishwarya</a:t>
                      </a:r>
                      <a:endParaRPr dirty="0"/>
                    </a:p>
                  </a:txBody>
                  <a:tcPr marL="91425" marR="91425" marT="91425" marB="91425"/>
                </a:tc>
                <a:tc>
                  <a:txBody>
                    <a:bodyPr/>
                    <a:lstStyle/>
                    <a:p>
                      <a:pPr marL="0" lvl="0" indent="0" algn="l" rtl="0">
                        <a:spcBef>
                          <a:spcPts val="0"/>
                        </a:spcBef>
                        <a:spcAft>
                          <a:spcPts val="0"/>
                        </a:spcAft>
                        <a:buNone/>
                      </a:pPr>
                      <a:r>
                        <a:rPr lang="en-IN" dirty="0"/>
                        <a:t>A33</a:t>
                      </a:r>
                      <a:endParaRPr dirty="0"/>
                    </a:p>
                  </a:txBody>
                  <a:tcPr marL="91425" marR="91425" marT="91425" marB="91425"/>
                </a:tc>
              </a:tr>
              <a:tr h="332199">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“your title"</a:t>
            </a:r>
            <a:endParaRPr lang="en-IN" dirty="0"/>
          </a:p>
        </p:txBody>
      </p:sp>
      <p:sp>
        <p:nvSpPr>
          <p:cNvPr id="5" name="Text Placeholder 4"/>
          <p:cNvSpPr>
            <a:spLocks noGrp="1"/>
          </p:cNvSpPr>
          <p:nvPr>
            <p:ph type="body" idx="1"/>
          </p:nvPr>
        </p:nvSpPr>
        <p:spPr/>
        <p:txBody>
          <a:bodyPr/>
          <a:lstStyle/>
          <a:p>
            <a:r>
              <a:rPr lang="en-IN" dirty="0"/>
              <a:t>Functional Requirements </a:t>
            </a:r>
            <a:endParaRPr lang="en-IN" dirty="0"/>
          </a:p>
        </p:txBody>
      </p:sp>
      <p:sp>
        <p:nvSpPr>
          <p:cNvPr id="6" name="Text Placeholder 5"/>
          <p:cNvSpPr>
            <a:spLocks noGrp="1"/>
          </p:cNvSpPr>
          <p:nvPr>
            <p:ph type="body" idx="2"/>
          </p:nvPr>
        </p:nvSpPr>
        <p:spPr>
          <a:xfrm>
            <a:off x="135731" y="1194361"/>
            <a:ext cx="5930531" cy="3489151"/>
          </a:xfrm>
        </p:spPr>
        <p:txBody>
          <a:bodyPr>
            <a:noAutofit/>
          </a:bodyPr>
          <a:lstStyle/>
          <a:p>
            <a:r>
              <a:rPr lang="en-US" sz="2000" dirty="0"/>
              <a:t>Functional requirements can be most simply defined as Something the system must do If the system does not meet a functional requirement it will fail. This is because it will not be able to achieve something it must do to operate properly. The functional requirement concept can also be understood through reviewing the system in terms of inputs and outputs. Functional requirements specify what the system must do in response to different inputs and what it must output .</a:t>
            </a:r>
            <a:endParaRPr lang="en-IN"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“your title"</a:t>
            </a:r>
            <a:endParaRPr lang="en-IN" dirty="0"/>
          </a:p>
        </p:txBody>
      </p:sp>
      <p:sp>
        <p:nvSpPr>
          <p:cNvPr id="5" name="Text Placeholder 4"/>
          <p:cNvSpPr>
            <a:spLocks noGrp="1"/>
          </p:cNvSpPr>
          <p:nvPr>
            <p:ph type="body" idx="1"/>
          </p:nvPr>
        </p:nvSpPr>
        <p:spPr/>
        <p:txBody>
          <a:bodyPr/>
          <a:lstStyle/>
          <a:p>
            <a:r>
              <a:rPr lang="en-IN" dirty="0"/>
              <a:t>Non Functional Requirements </a:t>
            </a:r>
            <a:endParaRPr lang="en-IN" dirty="0"/>
          </a:p>
        </p:txBody>
      </p:sp>
      <p:sp>
        <p:nvSpPr>
          <p:cNvPr id="6" name="Text Placeholder 5"/>
          <p:cNvSpPr>
            <a:spLocks noGrp="1"/>
          </p:cNvSpPr>
          <p:nvPr>
            <p:ph type="body" idx="2"/>
          </p:nvPr>
        </p:nvSpPr>
        <p:spPr>
          <a:xfrm>
            <a:off x="135731" y="1194361"/>
            <a:ext cx="5930531" cy="3489151"/>
          </a:xfrm>
        </p:spPr>
        <p:txBody>
          <a:bodyPr>
            <a:normAutofit lnSpcReduction="10000"/>
          </a:bodyPr>
          <a:lstStyle/>
          <a:p>
            <a:r>
              <a:rPr lang="en-US" sz="1600" dirty="0"/>
              <a:t>Non functional requirements in software engineering can be explained as Requirements that describe how the system works Non functional requirements are focused on how the system goes about delivering a specific function. At first glance they might be seen as less important than functional requirements but both have a part to play in a good system. Non functional requirements do not have an impact on the functionality of the system but they do impact on how it will perform. In short, non functional requirements are all about system usability. If non functional requirements are not met, users may become frustrated with how the system works and go elsewhere. Meeting at least some non functional requirements is important in a well performing system</a:t>
            </a:r>
            <a:r>
              <a:rPr lang="en-US" dirty="0"/>
              <a:t>.</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“your title"</a:t>
            </a:r>
            <a:endParaRPr lang="en-IN" dirty="0"/>
          </a:p>
        </p:txBody>
      </p:sp>
      <p:sp>
        <p:nvSpPr>
          <p:cNvPr id="5" name="Text Placeholder 4"/>
          <p:cNvSpPr>
            <a:spLocks noGrp="1"/>
          </p:cNvSpPr>
          <p:nvPr>
            <p:ph type="body" idx="1"/>
          </p:nvPr>
        </p:nvSpPr>
        <p:spPr/>
        <p:txBody>
          <a:bodyPr/>
          <a:lstStyle/>
          <a:p>
            <a:r>
              <a:rPr lang="en-IN" dirty="0"/>
              <a:t>Software Requirements</a:t>
            </a:r>
            <a:endParaRPr lang="en-IN" dirty="0"/>
          </a:p>
        </p:txBody>
      </p:sp>
      <p:sp>
        <p:nvSpPr>
          <p:cNvPr id="6" name="Text Placeholder 5"/>
          <p:cNvSpPr>
            <a:spLocks noGrp="1"/>
          </p:cNvSpPr>
          <p:nvPr>
            <p:ph type="body" idx="2"/>
          </p:nvPr>
        </p:nvSpPr>
        <p:spPr>
          <a:xfrm>
            <a:off x="135731" y="1194361"/>
            <a:ext cx="5930531" cy="3489151"/>
          </a:xfrm>
        </p:spPr>
        <p:txBody>
          <a:bodyPr>
            <a:normAutofit/>
          </a:bodyPr>
          <a:lstStyle/>
          <a:p>
            <a:r>
              <a:rPr lang="en-US" sz="2000" dirty="0"/>
              <a:t> </a:t>
            </a:r>
            <a:r>
              <a:rPr lang="en-US" sz="1800" dirty="0"/>
              <a:t>The Quality of the System is maintained </a:t>
            </a:r>
            <a:r>
              <a:rPr lang="en-US" sz="1800" dirty="0" err="1"/>
              <a:t>insuch</a:t>
            </a:r>
            <a:r>
              <a:rPr lang="en-US" sz="1800" dirty="0"/>
              <a:t> a way so that it can be very user friendly to all the </a:t>
            </a:r>
            <a:r>
              <a:rPr lang="en-US" sz="1800" dirty="0" err="1"/>
              <a:t>users.The</a:t>
            </a:r>
            <a:r>
              <a:rPr lang="en-US" sz="1800" dirty="0"/>
              <a:t> software quality attributes are assumed as under a) Accurate and hence reliable b) Secured c) Fast speed d) Compatibility.</a:t>
            </a:r>
            <a:endParaRPr lang="en-IN"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5282" y="183947"/>
            <a:ext cx="7886700" cy="344091"/>
          </a:xfrm>
        </p:spPr>
        <p:txBody>
          <a:bodyPr>
            <a:normAutofit fontScale="90000"/>
          </a:bodyPr>
          <a:lstStyle/>
          <a:p>
            <a:r>
              <a:rPr lang="en-IN" dirty="0"/>
              <a:t>SRS for “your title"</a:t>
            </a:r>
            <a:endParaRPr lang="en-IN" dirty="0"/>
          </a:p>
        </p:txBody>
      </p:sp>
      <p:sp>
        <p:nvSpPr>
          <p:cNvPr id="5" name="Text Placeholder 4"/>
          <p:cNvSpPr>
            <a:spLocks noGrp="1"/>
          </p:cNvSpPr>
          <p:nvPr>
            <p:ph type="body" idx="1"/>
          </p:nvPr>
        </p:nvSpPr>
        <p:spPr>
          <a:xfrm>
            <a:off x="345282" y="673708"/>
            <a:ext cx="4436269" cy="343433"/>
          </a:xfrm>
        </p:spPr>
        <p:txBody>
          <a:bodyPr/>
          <a:lstStyle/>
          <a:p>
            <a:r>
              <a:rPr lang="en-IN" dirty="0"/>
              <a:t>Hardware Requirements</a:t>
            </a:r>
            <a:endParaRPr lang="en-IN" dirty="0"/>
          </a:p>
        </p:txBody>
      </p:sp>
      <p:sp>
        <p:nvSpPr>
          <p:cNvPr id="6" name="Text Placeholder 5"/>
          <p:cNvSpPr>
            <a:spLocks noGrp="1"/>
          </p:cNvSpPr>
          <p:nvPr>
            <p:ph type="body" idx="2"/>
          </p:nvPr>
        </p:nvSpPr>
        <p:spPr>
          <a:xfrm>
            <a:off x="135731" y="1194361"/>
            <a:ext cx="5930531" cy="3489151"/>
          </a:xfrm>
        </p:spPr>
        <p:txBody>
          <a:bodyPr>
            <a:noAutofit/>
          </a:bodyPr>
          <a:lstStyle/>
          <a:p>
            <a:pPr marL="139700" indent="0">
              <a:buNone/>
            </a:pPr>
            <a:r>
              <a:rPr lang="en-US" sz="2000" dirty="0"/>
              <a:t>As this system is an online Web based application so a client server will be the most   </a:t>
            </a:r>
            <a:r>
              <a:rPr lang="en-US" sz="2000" dirty="0" err="1"/>
              <a:t>suitable.organizational</a:t>
            </a:r>
            <a:r>
              <a:rPr lang="en-US" sz="2000" dirty="0"/>
              <a:t> style for this system. Computer systems will be needed by each of the actor as well as that user must be connect   the </a:t>
            </a:r>
            <a:r>
              <a:rPr lang="en-US" sz="2000" dirty="0" err="1"/>
              <a:t>internet.So</a:t>
            </a:r>
            <a:r>
              <a:rPr lang="en-US" sz="2000" dirty="0"/>
              <a:t>, concisely following hardware will be needed.1) Computer systems2) Internet availability</a:t>
            </a:r>
            <a:endParaRPr lang="en-IN"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1880" name="Google Shape;1880;p212"/>
          <p:cNvSpPr txBox="1">
            <a:spLocks noGrp="1"/>
          </p:cNvSpPr>
          <p:nvPr>
            <p:ph type="body" idx="2"/>
          </p:nvPr>
        </p:nvSpPr>
        <p:spPr>
          <a:xfrm>
            <a:off x="4089330" y="2113659"/>
            <a:ext cx="2722200" cy="52070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b="0" i="0" dirty="0">
                <a:solidFill>
                  <a:srgbClr val="BD8738"/>
                </a:solidFill>
                <a:latin typeface="EB Garamond SemiBold"/>
                <a:ea typeface="EB Garamond SemiBold"/>
                <a:cs typeface="EB Garamond SemiBold"/>
                <a:sym typeface="EB Garamond SemiBold"/>
              </a:rPr>
              <a:t>https://github.com/2108a33267/New-project</a:t>
            </a:r>
            <a:endParaRPr lang="en-US" b="0" i="0" dirty="0">
              <a:solidFill>
                <a:srgbClr val="BD8738"/>
              </a:solidFill>
              <a:latin typeface="EB Garamond SemiBold"/>
              <a:ea typeface="EB Garamond SemiBold"/>
              <a:cs typeface="EB Garamond SemiBold"/>
              <a:sym typeface="EB Garamond SemiBold"/>
            </a:endParaRPr>
          </a:p>
        </p:txBody>
      </p:sp>
      <p:sp>
        <p:nvSpPr>
          <p:cNvPr id="3" name="TextBox 2"/>
          <p:cNvSpPr txBox="1"/>
          <p:nvPr/>
        </p:nvSpPr>
        <p:spPr>
          <a:xfrm>
            <a:off x="3755573" y="2615592"/>
            <a:ext cx="3055957" cy="523220"/>
          </a:xfrm>
          <a:prstGeom prst="rect">
            <a:avLst/>
          </a:prstGeom>
          <a:noFill/>
        </p:spPr>
        <p:txBody>
          <a:bodyPr wrap="square">
            <a:spAutoFit/>
          </a:bodyPr>
          <a:lstStyle/>
          <a:p>
            <a:r>
              <a:rPr lang="en-IN" dirty="0"/>
              <a:t>Your </a:t>
            </a:r>
            <a:r>
              <a:rPr lang="en-IN" dirty="0" err="1"/>
              <a:t>github</a:t>
            </a:r>
            <a:r>
              <a:rPr lang="en-IN" dirty="0"/>
              <a:t> should contain this ppt, readme file. </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2255</Words>
  <Application>WPS Presentation</Application>
  <PresentationFormat>On-screen Show (16:9)</PresentationFormat>
  <Paragraphs>68</Paragraphs>
  <Slides>8</Slides>
  <Notes>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vt:i4>
      </vt:variant>
    </vt:vector>
  </HeadingPairs>
  <TitlesOfParts>
    <vt:vector size="22" baseType="lpstr">
      <vt:lpstr>Arial</vt:lpstr>
      <vt:lpstr>SimSun</vt:lpstr>
      <vt:lpstr>Wingdings</vt:lpstr>
      <vt:lpstr>Arial</vt:lpstr>
      <vt:lpstr>Public Sans</vt:lpstr>
      <vt:lpstr>Calibri</vt:lpstr>
      <vt:lpstr>Noto Sans Symbols</vt:lpstr>
      <vt:lpstr>Segoe Print</vt:lpstr>
      <vt:lpstr>EB Garamond</vt:lpstr>
      <vt:lpstr>EB Garamond Medium</vt:lpstr>
      <vt:lpstr>EB Garamond SemiBold</vt:lpstr>
      <vt:lpstr>Microsoft YaHei</vt:lpstr>
      <vt:lpstr>Arial Unicode MS</vt:lpstr>
      <vt:lpstr>Simple Light</vt:lpstr>
      <vt:lpstr>PowerPoint 演示文稿</vt:lpstr>
      <vt:lpstr>Online Banking Network</vt:lpstr>
      <vt:lpstr>SRS for “your title"</vt:lpstr>
      <vt:lpstr>SRS for “your title"</vt:lpstr>
      <vt:lpstr>SRS for “your title"</vt:lpstr>
      <vt:lpstr>SRS for “your title"</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91637</cp:lastModifiedBy>
  <cp:revision>3</cp:revision>
  <dcterms:created xsi:type="dcterms:W3CDTF">2020-08-13T11:21:00Z</dcterms:created>
  <dcterms:modified xsi:type="dcterms:W3CDTF">2023-04-10T14:16:49Z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6B33EA73A3874D309A3681150E70B8FE</vt:lpwstr>
  </property>
  <property fmtid="{D5CDD505-2E9C-101B-9397-08002B2CF9AE}" pid="3" name="KSOProductBuildVer">
    <vt:lpwstr>1033-11.2.0.11516</vt:lpwstr>
  </property>
</Properties>
</file>